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Relationship Id="rId4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CDP10003 Pres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l" defTabSz="502412">
              <a:defRPr sz="6880"/>
            </a:lvl1pPr>
          </a:lstStyle>
          <a:p>
            <a:pPr/>
            <a:r>
              <a:t>CCDP10003 Presentation</a:t>
            </a:r>
          </a:p>
        </p:txBody>
      </p:sp>
      <p:sp>
        <p:nvSpPr>
          <p:cNvPr id="120" name="Evolution in Video Games…"/>
          <p:cNvSpPr txBox="1"/>
          <p:nvPr>
            <p:ph type="subTitle" sz="quarter" idx="1"/>
          </p:nvPr>
        </p:nvSpPr>
        <p:spPr>
          <a:xfrm>
            <a:off x="1270000" y="4544841"/>
            <a:ext cx="10464800" cy="1130301"/>
          </a:xfrm>
          <a:prstGeom prst="rect">
            <a:avLst/>
          </a:prstGeom>
        </p:spPr>
        <p:txBody>
          <a:bodyPr/>
          <a:lstStyle/>
          <a:p>
            <a:pPr algn="l" defTabSz="537463">
              <a:defRPr sz="3404"/>
            </a:pPr>
            <a:r>
              <a:t>Evolution in Video Games </a:t>
            </a:r>
          </a:p>
          <a:p>
            <a:pPr algn="l" defTabSz="537463">
              <a:defRPr sz="3404"/>
            </a:pPr>
            <a:r>
              <a:t>Michael 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"/>
          <p:cNvSpPr txBox="1"/>
          <p:nvPr>
            <p:ph type="ctrTitle"/>
          </p:nvPr>
        </p:nvSpPr>
        <p:spPr>
          <a:xfrm>
            <a:off x="1095271" y="-882785"/>
            <a:ext cx="10464801" cy="3302001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 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7650" y="1116548"/>
            <a:ext cx="4482509" cy="2982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697" y="957001"/>
            <a:ext cx="4482509" cy="330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Me playing the game for the first time"/>
          <p:cNvSpPr txBox="1"/>
          <p:nvPr/>
        </p:nvSpPr>
        <p:spPr>
          <a:xfrm>
            <a:off x="125171" y="4646270"/>
            <a:ext cx="55598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 playing the game for the first time</a:t>
            </a:r>
          </a:p>
        </p:txBody>
      </p:sp>
      <p:sp>
        <p:nvSpPr>
          <p:cNvPr id="160" name="First death in a game"/>
          <p:cNvSpPr txBox="1"/>
          <p:nvPr/>
        </p:nvSpPr>
        <p:spPr>
          <a:xfrm>
            <a:off x="7865004" y="4646270"/>
            <a:ext cx="32577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First death in a game 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999" y="5722872"/>
            <a:ext cx="3810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fter playing the game you died several times, the game tells you have no purpose in a video game. That you don’t give a fuck!!"/>
          <p:cNvSpPr txBox="1"/>
          <p:nvPr/>
        </p:nvSpPr>
        <p:spPr>
          <a:xfrm>
            <a:off x="253331" y="7899892"/>
            <a:ext cx="1275649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After playing the game you died several times, the game tells you have no purpose in a video game. That you don’t give a fuck!!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y Favourite (well recent) games!!"/>
          <p:cNvSpPr txBox="1"/>
          <p:nvPr>
            <p:ph type="ctrTitle"/>
          </p:nvPr>
        </p:nvSpPr>
        <p:spPr>
          <a:xfrm>
            <a:off x="1329356" y="-2330536"/>
            <a:ext cx="10346088" cy="3233455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My Favourite (well recent) games!! 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950" t="0" r="9950" b="0"/>
          <a:stretch>
            <a:fillRect/>
          </a:stretch>
        </p:blipFill>
        <p:spPr>
          <a:xfrm>
            <a:off x="3569504" y="854471"/>
            <a:ext cx="3900461" cy="4869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22" y="771832"/>
            <a:ext cx="3381890" cy="5476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9318" t="0" r="19318" b="0"/>
          <a:stretch>
            <a:fillRect/>
          </a:stretch>
        </p:blipFill>
        <p:spPr>
          <a:xfrm>
            <a:off x="8262936" y="4475279"/>
            <a:ext cx="311723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0115" t="0" r="10115" b="0"/>
          <a:stretch>
            <a:fillRect/>
          </a:stretch>
        </p:blipFill>
        <p:spPr>
          <a:xfrm>
            <a:off x="8230500" y="811703"/>
            <a:ext cx="2938615" cy="3683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ND!!"/>
          <p:cNvSpPr txBox="1"/>
          <p:nvPr>
            <p:ph type="ctrTitle"/>
          </p:nvPr>
        </p:nvSpPr>
        <p:spPr>
          <a:xfrm>
            <a:off x="1270000" y="2087602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END!!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ferences"/>
          <p:cNvSpPr txBox="1"/>
          <p:nvPr>
            <p:ph type="title"/>
          </p:nvPr>
        </p:nvSpPr>
        <p:spPr>
          <a:xfrm>
            <a:off x="1628756" y="-541145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References </a:t>
            </a:r>
          </a:p>
        </p:txBody>
      </p:sp>
      <p:sp>
        <p:nvSpPr>
          <p:cNvPr id="173" name="https://www.ncbi.nlm.nih.gov/books/NBK274562/"/>
          <p:cNvSpPr txBox="1"/>
          <p:nvPr/>
        </p:nvSpPr>
        <p:spPr>
          <a:xfrm>
            <a:off x="393331" y="3158801"/>
            <a:ext cx="72780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https://www.ncbi.nlm.nih.gov/books/NBK274562/</a:t>
            </a:r>
          </a:p>
        </p:txBody>
      </p:sp>
      <p:sp>
        <p:nvSpPr>
          <p:cNvPr id="174" name="https://www.aps.org/publications/apsnews/200810/physicshistory.cfm"/>
          <p:cNvSpPr txBox="1"/>
          <p:nvPr/>
        </p:nvSpPr>
        <p:spPr>
          <a:xfrm>
            <a:off x="402584" y="1742668"/>
            <a:ext cx="1032754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https://www.aps.org/publications/apsnews/200810/physicshistory.cfm</a:t>
            </a:r>
          </a:p>
        </p:txBody>
      </p:sp>
      <p:sp>
        <p:nvSpPr>
          <p:cNvPr id="175" name="http://www.gamedonia.com/blog/game-development-quotes-cool-inspiring"/>
          <p:cNvSpPr txBox="1"/>
          <p:nvPr>
            <p:ph type="body" sz="quarter" idx="4294967295"/>
          </p:nvPr>
        </p:nvSpPr>
        <p:spPr>
          <a:xfrm>
            <a:off x="437836" y="3604670"/>
            <a:ext cx="10464801" cy="11303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2400"/>
            </a:lvl1pPr>
          </a:lstStyle>
          <a:p>
            <a:pPr/>
            <a:r>
              <a:t>http://www.gamedonia.com/blog/game-development-quotes-cool-inspiring</a:t>
            </a:r>
          </a:p>
        </p:txBody>
      </p:sp>
      <p:sp>
        <p:nvSpPr>
          <p:cNvPr id="176" name="https://www.bnl.gov/about/history/firstvideo.php"/>
          <p:cNvSpPr txBox="1"/>
          <p:nvPr/>
        </p:nvSpPr>
        <p:spPr>
          <a:xfrm>
            <a:off x="427164" y="4574933"/>
            <a:ext cx="72103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https://www.bnl.gov/about/history/firstvideo.php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Earliest Video Game Produced"/>
          <p:cNvSpPr txBox="1"/>
          <p:nvPr>
            <p:ph type="ctrTitle"/>
          </p:nvPr>
        </p:nvSpPr>
        <p:spPr>
          <a:xfrm>
            <a:off x="1270000" y="-670614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Earliest Video Game Produced </a:t>
            </a:r>
          </a:p>
        </p:txBody>
      </p:sp>
      <p:sp>
        <p:nvSpPr>
          <p:cNvPr id="123" name="Involves a singular line you able to change sound by alternating Amp. TBH I had no clue what this is?"/>
          <p:cNvSpPr txBox="1"/>
          <p:nvPr>
            <p:ph type="subTitle" sz="quarter" idx="1"/>
          </p:nvPr>
        </p:nvSpPr>
        <p:spPr>
          <a:xfrm>
            <a:off x="1606120" y="6351925"/>
            <a:ext cx="10464801" cy="1130301"/>
          </a:xfrm>
          <a:prstGeom prst="rect">
            <a:avLst/>
          </a:prstGeom>
        </p:spPr>
        <p:txBody>
          <a:bodyPr/>
          <a:lstStyle>
            <a:lvl1pPr defTabSz="537463">
              <a:defRPr sz="3404"/>
            </a:lvl1pPr>
          </a:lstStyle>
          <a:p>
            <a:pPr/>
            <a:r>
              <a:t>Involves a singular line you able to change sound by alternating Amp. TBH I had no clue what this is? 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050" y="3549650"/>
            <a:ext cx="3060700" cy="265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his is produced from a physicist nam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produced from a physicist named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irst the Atari…."/>
          <p:cNvSpPr txBox="1"/>
          <p:nvPr>
            <p:ph type="ctrTitle"/>
          </p:nvPr>
        </p:nvSpPr>
        <p:spPr>
          <a:xfrm>
            <a:off x="1270000" y="-1811469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First the Atari….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7012" y="1852766"/>
            <a:ext cx="8890001" cy="665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ari game out"/>
          <p:cNvSpPr txBox="1"/>
          <p:nvPr>
            <p:ph type="title"/>
          </p:nvPr>
        </p:nvSpPr>
        <p:spPr>
          <a:xfrm>
            <a:off x="1413502" y="337809"/>
            <a:ext cx="10464801" cy="3302001"/>
          </a:xfrm>
          <a:prstGeom prst="rect">
            <a:avLst/>
          </a:prstGeom>
        </p:spPr>
        <p:txBody>
          <a:bodyPr/>
          <a:lstStyle/>
          <a:p>
            <a:pPr/>
            <a:r>
              <a:t>Atari game out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n NES (Nintendo Entertainment System)"/>
          <p:cNvSpPr txBox="1"/>
          <p:nvPr>
            <p:ph type="ctrTitle"/>
          </p:nvPr>
        </p:nvSpPr>
        <p:spPr>
          <a:xfrm>
            <a:off x="1369844" y="-733017"/>
            <a:ext cx="10464801" cy="3302001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Then NES (Nintendo Entertainment System)  </a:t>
            </a:r>
          </a:p>
        </p:txBody>
      </p:sp>
      <p:pic>
        <p:nvPicPr>
          <p:cNvPr id="134" name="57E87E31-1C02-4A95-AD79-3000F6A57FA7.jpeg" descr="57E87E31-1C02-4A95-AD79-3000F6A57FA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721" y="2646536"/>
            <a:ext cx="3677140" cy="6540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E6BF9B88-28CC-41C0-816A-E350B8997E3B.jpeg" descr="E6BF9B88-28CC-41C0-816A-E350B8997E3B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150215" y="947756"/>
            <a:ext cx="4417966" cy="7858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Pictures that were taken during ACMI week"/>
          <p:cNvSpPr txBox="1"/>
          <p:nvPr/>
        </p:nvSpPr>
        <p:spPr>
          <a:xfrm>
            <a:off x="5327250" y="7391246"/>
            <a:ext cx="641878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Pictures that were taken during ACMI week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5B599536-FAC3-41B7-99D2-FD509C4DECBE.jpeg" descr="5B599536-FAC3-41B7-99D2-FD509C4DECBE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97" y="34790"/>
            <a:ext cx="10235424" cy="968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nsoles Expanded!!!"/>
          <p:cNvSpPr txBox="1"/>
          <p:nvPr/>
        </p:nvSpPr>
        <p:spPr>
          <a:xfrm>
            <a:off x="4870500" y="120076"/>
            <a:ext cx="32638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Consoles Expanded!!!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11" y="5616833"/>
            <a:ext cx="7160306" cy="3963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09" y="554258"/>
            <a:ext cx="5984172" cy="4614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0"/>
          </p:cNvPicPr>
          <p:nvPr/>
        </p:nvPicPr>
        <p:blipFill>
          <a:blip r:embed="rId4">
            <a:extLst/>
          </a:blip>
          <a:srcRect l="5442" t="10971" r="5442" b="10971"/>
          <a:stretch>
            <a:fillRect/>
          </a:stretch>
        </p:blipFill>
        <p:spPr>
          <a:xfrm>
            <a:off x="5530748" y="7025951"/>
            <a:ext cx="3129174" cy="1846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7740" y="7107987"/>
            <a:ext cx="38100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21134" r="0" b="21134"/>
          <a:stretch>
            <a:fillRect/>
          </a:stretch>
        </p:blipFill>
        <p:spPr>
          <a:xfrm>
            <a:off x="5869081" y="526410"/>
            <a:ext cx="5182340" cy="1603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6474" r="0" b="23957"/>
          <a:stretch>
            <a:fillRect/>
          </a:stretch>
        </p:blipFill>
        <p:spPr>
          <a:xfrm>
            <a:off x="5839086" y="1999912"/>
            <a:ext cx="3746501" cy="1510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06732" y="2005791"/>
            <a:ext cx="2310607" cy="106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7249" t="18344" r="0" b="0"/>
          <a:stretch>
            <a:fillRect/>
          </a:stretch>
        </p:blipFill>
        <p:spPr>
          <a:xfrm>
            <a:off x="6520503" y="3538388"/>
            <a:ext cx="3616235" cy="1700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493950" y="3126558"/>
            <a:ext cx="1941948" cy="144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39653" y="5448997"/>
            <a:ext cx="1934478" cy="1448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038254" y="5255940"/>
            <a:ext cx="1343271" cy="1448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112907" y="202325"/>
            <a:ext cx="1768209" cy="1603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euroscience in Video Games"/>
          <p:cNvSpPr txBox="1"/>
          <p:nvPr>
            <p:ph type="ctrTitle"/>
          </p:nvPr>
        </p:nvSpPr>
        <p:spPr>
          <a:xfrm>
            <a:off x="1629036" y="-1724025"/>
            <a:ext cx="10196030" cy="3143945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Neuroscience in Video Games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